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2" d="100"/>
          <a:sy n="152" d="100"/>
        </p:scale>
        <p:origin x="-396"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674692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spcBef>
                <a:spcPts val="0"/>
              </a:spcBef>
              <a:buNone/>
            </a:pPr>
            <a:r>
              <a:rPr lang="en"/>
              <a:t>Sonnets from the Portuguese</a:t>
            </a:r>
          </a:p>
        </p:txBody>
      </p:sp>
      <p:sp>
        <p:nvSpPr>
          <p:cNvPr id="31" name="Shape 31"/>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en"/>
              <a:t>By: Elizabeth Barrett Browning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1822178"/>
            <a:ext cx="8229600" cy="857400"/>
          </a:xfrm>
          <a:prstGeom prst="rect">
            <a:avLst/>
          </a:prstGeom>
        </p:spPr>
        <p:txBody>
          <a:bodyPr lIns="91425" tIns="91425" rIns="91425" bIns="91425" anchor="b" anchorCtr="0">
            <a:noAutofit/>
          </a:bodyPr>
          <a:lstStyle/>
          <a:p>
            <a:pPr>
              <a:spcBef>
                <a:spcPts val="0"/>
              </a:spcBef>
              <a:buNone/>
            </a:pPr>
            <a:r>
              <a:rPr lang="en" sz="3000" b="0"/>
              <a:t>This is the finality of this particular piece, and it begs that she be loved for the sake of love, not for all the simple things that make up a woman, but for the innermost feeling.</a:t>
            </a:r>
          </a:p>
        </p:txBody>
      </p:sp>
      <p:sp>
        <p:nvSpPr>
          <p:cNvPr id="37" name="Shape 37"/>
          <p:cNvSpPr txBox="1">
            <a:spLocks noGrp="1"/>
          </p:cNvSpPr>
          <p:nvPr>
            <p:ph type="body" idx="1"/>
          </p:nvPr>
        </p:nvSpPr>
        <p:spPr>
          <a:xfrm>
            <a:off x="457200" y="2930750"/>
            <a:ext cx="8229600" cy="3725699"/>
          </a:xfrm>
          <a:prstGeom prst="rect">
            <a:avLst/>
          </a:prstGeom>
        </p:spPr>
        <p:txBody>
          <a:bodyPr lIns="91425" tIns="91425" rIns="91425" bIns="91425" anchor="t" anchorCtr="0">
            <a:noAutofit/>
          </a:bodyPr>
          <a:lstStyle/>
          <a:p>
            <a:pPr rtl="0">
              <a:spcBef>
                <a:spcPts val="0"/>
              </a:spcBef>
              <a:buNone/>
            </a:pPr>
            <a:r>
              <a:rPr lang="en" b="1"/>
              <a:t>Sonnet 14</a:t>
            </a:r>
            <a:r>
              <a:rPr lang="en"/>
              <a:t>: But love me for love’s sake, that evermore thou mayst love on, through love’s eternity…</a:t>
            </a:r>
          </a:p>
          <a:p>
            <a:pPr lvl="0" indent="-152400" rtl="0">
              <a:lnSpc>
                <a:spcPct val="150000"/>
              </a:lnSpc>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1702078"/>
            <a:ext cx="8229600" cy="857400"/>
          </a:xfrm>
          <a:prstGeom prst="rect">
            <a:avLst/>
          </a:prstGeom>
        </p:spPr>
        <p:txBody>
          <a:bodyPr lIns="91425" tIns="91425" rIns="91425" bIns="91425" anchor="b" anchorCtr="0">
            <a:noAutofit/>
          </a:bodyPr>
          <a:lstStyle/>
          <a:p>
            <a:pPr>
              <a:spcBef>
                <a:spcPts val="0"/>
              </a:spcBef>
              <a:buNone/>
            </a:pPr>
            <a:r>
              <a:rPr lang="en" sz="3000" b="0"/>
              <a:t>This section of the depicts the joys she had experienced fading away, and the joys she once knew vanishing. The rest of the piece conveys how love remains constant even though other things cease.</a:t>
            </a:r>
          </a:p>
        </p:txBody>
      </p:sp>
      <p:sp>
        <p:nvSpPr>
          <p:cNvPr id="43" name="Shape 43"/>
          <p:cNvSpPr txBox="1">
            <a:spLocks noGrp="1"/>
          </p:cNvSpPr>
          <p:nvPr>
            <p:ph type="body" idx="1"/>
          </p:nvPr>
        </p:nvSpPr>
        <p:spPr>
          <a:xfrm>
            <a:off x="511800" y="2729000"/>
            <a:ext cx="8229600" cy="37256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b="1">
                <a:solidFill>
                  <a:schemeClr val="dk1"/>
                </a:solidFill>
              </a:rPr>
              <a:t>Sonnet 26: </a:t>
            </a:r>
            <a:r>
              <a:rPr lang="en">
                <a:solidFill>
                  <a:schemeClr val="dk1"/>
                </a:solidFill>
              </a:rPr>
              <a:t>Of this worlds dust, their lutes did silent grow, and I myself grew faint and blind below their vanishing eyes.</a:t>
            </a:r>
          </a:p>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500900" y="1374478"/>
            <a:ext cx="8229600" cy="857400"/>
          </a:xfrm>
          <a:prstGeom prst="rect">
            <a:avLst/>
          </a:prstGeom>
        </p:spPr>
        <p:txBody>
          <a:bodyPr lIns="91425" tIns="91425" rIns="91425" bIns="91425" anchor="b" anchorCtr="0">
            <a:noAutofit/>
          </a:bodyPr>
          <a:lstStyle/>
          <a:p>
            <a:pPr>
              <a:spcBef>
                <a:spcPts val="0"/>
              </a:spcBef>
              <a:buNone/>
            </a:pPr>
            <a:r>
              <a:rPr lang="en" sz="3000" b="0"/>
              <a:t>This section of the piece uses just the right words to convey a message, that her love is so vast it is all encompassing. Not only is it meaningful, but the language is beautiful.</a:t>
            </a:r>
          </a:p>
        </p:txBody>
      </p:sp>
      <p:sp>
        <p:nvSpPr>
          <p:cNvPr id="49" name="Shape 49"/>
          <p:cNvSpPr txBox="1">
            <a:spLocks noGrp="1"/>
          </p:cNvSpPr>
          <p:nvPr>
            <p:ph type="body" idx="1"/>
          </p:nvPr>
        </p:nvSpPr>
        <p:spPr>
          <a:xfrm>
            <a:off x="457200" y="2543350"/>
            <a:ext cx="8229600" cy="3725699"/>
          </a:xfrm>
          <a:prstGeom prst="rect">
            <a:avLst/>
          </a:prstGeom>
        </p:spPr>
        <p:txBody>
          <a:bodyPr lIns="91425" tIns="91425" rIns="91425" bIns="91425" anchor="t" anchorCtr="0">
            <a:noAutofit/>
          </a:bodyPr>
          <a:lstStyle/>
          <a:p>
            <a:pPr lvl="0" indent="-152400" rtl="0">
              <a:lnSpc>
                <a:spcPct val="150000"/>
              </a:lnSpc>
              <a:spcBef>
                <a:spcPts val="0"/>
              </a:spcBef>
              <a:buClr>
                <a:schemeClr val="dk1"/>
              </a:buClr>
              <a:buSzPct val="36666"/>
              <a:buFont typeface="Arial"/>
              <a:buNone/>
            </a:pPr>
            <a:r>
              <a:rPr lang="en" b="1">
                <a:solidFill>
                  <a:schemeClr val="dk1"/>
                </a:solidFill>
              </a:rPr>
              <a:t>Sonnet 43: </a:t>
            </a:r>
            <a:r>
              <a:rPr lang="en">
                <a:solidFill>
                  <a:schemeClr val="dk1"/>
                </a:solidFill>
              </a:rPr>
              <a:t>I love thee to the depth and breadth and height my soul can reach, when feeling out of sight for the ends of being and ideal grace.</a:t>
            </a:r>
          </a:p>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About the Author</a:t>
            </a:r>
          </a:p>
        </p:txBody>
      </p:sp>
      <p:sp>
        <p:nvSpPr>
          <p:cNvPr id="55" name="Shape 5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000"/>
              <a:t>Elizabeth Barrett Browning, was a poet, who at the age of thirteen had her first poem published. Two years later, she had an accident which rendered her slightly infimed. As she could not do much else now, she devoted herself to poetry. </a:t>
            </a:r>
          </a:p>
          <a:p>
            <a:pPr rtl="0">
              <a:spcBef>
                <a:spcPts val="0"/>
              </a:spcBef>
              <a:buNone/>
            </a:pPr>
            <a:r>
              <a:rPr lang="en" sz="2000"/>
              <a:t>	At the age of 38, she published her collection of works entitled </a:t>
            </a:r>
            <a:r>
              <a:rPr lang="en" sz="2000" i="1"/>
              <a:t>Poems.</a:t>
            </a:r>
            <a:r>
              <a:rPr lang="en" sz="2000"/>
              <a:t> This caught the attention of the famous poet Robert Browning, who, after many corresponding letters, took a fancy to her and married her two years later. </a:t>
            </a:r>
          </a:p>
          <a:p>
            <a:pPr>
              <a:spcBef>
                <a:spcPts val="0"/>
              </a:spcBef>
              <a:buNone/>
            </a:pPr>
            <a:r>
              <a:rPr lang="en" sz="2000"/>
              <a:t>	The rest of Elizabeth’s large collection of poems, both spoke out against civil and social injustices, and spoke of her love for her husband, until her death in 1861</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On-screen Show (16:9)</PresentationFormat>
  <Paragraphs>12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light-gradient</vt:lpstr>
      <vt:lpstr>Sonnets from the Portuguese</vt:lpstr>
      <vt:lpstr>This is the finality of this particular piece, and it begs that she be loved for the sake of love, not for all the simple things that make up a woman, but for the innermost feeling.</vt:lpstr>
      <vt:lpstr>This section of the depicts the joys she had experienced fading away, and the joys she once knew vanishing. The rest of the piece conveys how love remains constant even though other things cease.</vt:lpstr>
      <vt:lpstr>This section of the piece uses just the right words to convey a message, that her love is so vast it is all encompassing. Not only is it meaningful, but the language is beautiful.</vt:lpstr>
      <vt:lpstr>About the Author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Sonnets from the Portuguese</dc:title>
  <dc:creator>Family</dc:creator>
  <cp:lastModifiedBy>Family</cp:lastModifiedBy>
  <cp:revision>1</cp:revision>
  <dcterms:modified xsi:type="dcterms:W3CDTF">2015-04-28T15:16:52Z</dcterms:modified>
</cp:coreProperties>
</file>