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718E-94DB-496E-928E-94859DBDD25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775C-C27D-41D8-813C-7AAFA9B5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i="1" dirty="0" smtClean="0"/>
              <a:t>Recessional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Poem by Rudyard Kipling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6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4" y="609600"/>
            <a:ext cx="8280246" cy="5867400"/>
          </a:xfrm>
        </p:spPr>
      </p:pic>
    </p:spTree>
    <p:extLst>
      <p:ext uri="{BB962C8B-B14F-4D97-AF65-F5344CB8AC3E}">
        <p14:creationId xmlns:p14="http://schemas.microsoft.com/office/powerpoint/2010/main" val="383776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"Recessional" was written for Queen Victoria's Diamond Jubilee in 1897, which celebrated the 60th anniversary of her reign. The poem is well-known for the biblical phrase "Lest we forget" (see Deuteronomy 6:12) repeated throughout the poem which quickly became a mainstay of memorials and headstones.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 is one of Kipling's more enigmatic and cerebral </a:t>
            </a:r>
            <a:r>
              <a:rPr lang="en-US" dirty="0" smtClean="0"/>
              <a:t>poems; written during a time when Kipling was frightened by the prospects of England's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heathen heart that puts her trust   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reeking tube and iron shard</a:t>
            </a:r>
            <a:r>
              <a:rPr lang="en-US" dirty="0" smtClean="0"/>
              <a:t>,”</a:t>
            </a:r>
            <a:endParaRPr lang="en-US" dirty="0"/>
          </a:p>
          <a:p>
            <a:r>
              <a:rPr lang="en-US" dirty="0" smtClean="0"/>
              <a:t>Emphasis on not trusting the things of this world.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“Lest we forget—lest we forget!</a:t>
            </a:r>
          </a:p>
          <a:p>
            <a:r>
              <a:rPr lang="en-US" dirty="0" smtClean="0"/>
              <a:t>Emphasis put on the end of every stanza.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1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Rudyard Kipling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9" y="1676401"/>
            <a:ext cx="3325408" cy="38549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Born:</a:t>
            </a:r>
            <a:r>
              <a:rPr lang="en-US" sz="2000" dirty="0"/>
              <a:t> 30 December 1865, Bombay, British India (now India)</a:t>
            </a:r>
          </a:p>
          <a:p>
            <a:r>
              <a:rPr lang="en-US" sz="2000" b="1" dirty="0"/>
              <a:t>Died:</a:t>
            </a:r>
            <a:r>
              <a:rPr lang="en-US" sz="2000" dirty="0"/>
              <a:t> 18 January 1936, London, United Kingdom</a:t>
            </a:r>
          </a:p>
          <a:p>
            <a:r>
              <a:rPr lang="en-US" sz="2000" dirty="0" smtClean="0"/>
              <a:t>Won the Nobel Literature prize in 1907.</a:t>
            </a:r>
          </a:p>
          <a:p>
            <a:r>
              <a:rPr lang="en-US" sz="2000" dirty="0" smtClean="0"/>
              <a:t>One of the first English masters of the short story.</a:t>
            </a:r>
          </a:p>
          <a:p>
            <a:r>
              <a:rPr lang="en-US" sz="2000" dirty="0" smtClean="0"/>
              <a:t>First to use Cockney dialect in poems.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39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118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Analysis of Recessional </vt:lpstr>
      <vt:lpstr>PowerPoint Presentation</vt:lpstr>
      <vt:lpstr>Analysis: History</vt:lpstr>
      <vt:lpstr>PowerPoint Presentation</vt:lpstr>
      <vt:lpstr>Rudyard Kipling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High</dc:creator>
  <cp:lastModifiedBy>Elijah High</cp:lastModifiedBy>
  <cp:revision>7</cp:revision>
  <dcterms:created xsi:type="dcterms:W3CDTF">2015-04-28T01:34:40Z</dcterms:created>
  <dcterms:modified xsi:type="dcterms:W3CDTF">2015-04-28T10:58:19Z</dcterms:modified>
</cp:coreProperties>
</file>